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B233"/>
    <a:srgbClr val="3B5DA1"/>
    <a:srgbClr val="A2122A"/>
    <a:srgbClr val="A01915"/>
    <a:srgbClr val="9AA3B2"/>
    <a:srgbClr val="0B8CC7"/>
    <a:srgbClr val="0E2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40"/>
    <p:restoredTop sz="96327"/>
  </p:normalViewPr>
  <p:slideViewPr>
    <p:cSldViewPr snapToGrid="0">
      <p:cViewPr varScale="1">
        <p:scale>
          <a:sx n="231" d="100"/>
          <a:sy n="231" d="100"/>
        </p:scale>
        <p:origin x="10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610A-2436-504E-9514-5C5EA13C6DD0}" type="datetimeFigureOut">
              <a:rPr lang="it-IT" smtClean="0"/>
              <a:t>25/08/24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D4EF-506A-5A43-B255-6C5FF03231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214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610A-2436-504E-9514-5C5EA13C6DD0}" type="datetimeFigureOut">
              <a:rPr lang="it-IT" smtClean="0"/>
              <a:t>25/08/24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D4EF-506A-5A43-B255-6C5FF03231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3185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3"/>
            <a:ext cx="1971675" cy="4358879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3"/>
            <a:ext cx="5800725" cy="435887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610A-2436-504E-9514-5C5EA13C6DD0}" type="datetimeFigureOut">
              <a:rPr lang="it-IT" smtClean="0"/>
              <a:t>25/08/24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D4EF-506A-5A43-B255-6C5FF03231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2186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610A-2436-504E-9514-5C5EA13C6DD0}" type="datetimeFigureOut">
              <a:rPr lang="it-IT" smtClean="0"/>
              <a:t>25/08/24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D4EF-506A-5A43-B255-6C5FF03231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8267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610A-2436-504E-9514-5C5EA13C6DD0}" type="datetimeFigureOut">
              <a:rPr lang="it-IT" smtClean="0"/>
              <a:t>25/08/24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D4EF-506A-5A43-B255-6C5FF03231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147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610A-2436-504E-9514-5C5EA13C6DD0}" type="datetimeFigureOut">
              <a:rPr lang="it-IT" smtClean="0"/>
              <a:t>25/08/24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D4EF-506A-5A43-B255-6C5FF03231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2166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610A-2436-504E-9514-5C5EA13C6DD0}" type="datetimeFigureOut">
              <a:rPr lang="it-IT" smtClean="0"/>
              <a:t>25/08/24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D4EF-506A-5A43-B255-6C5FF03231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8287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610A-2436-504E-9514-5C5EA13C6DD0}" type="datetimeFigureOut">
              <a:rPr lang="it-IT" smtClean="0"/>
              <a:t>25/08/24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D4EF-506A-5A43-B255-6C5FF03231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7971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610A-2436-504E-9514-5C5EA13C6DD0}" type="datetimeFigureOut">
              <a:rPr lang="it-IT" smtClean="0"/>
              <a:t>25/08/24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D4EF-506A-5A43-B255-6C5FF03231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0161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610A-2436-504E-9514-5C5EA13C6DD0}" type="datetimeFigureOut">
              <a:rPr lang="it-IT" smtClean="0"/>
              <a:t>25/08/24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D4EF-506A-5A43-B255-6C5FF03231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9257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610A-2436-504E-9514-5C5EA13C6DD0}" type="datetimeFigureOut">
              <a:rPr lang="it-IT" smtClean="0"/>
              <a:t>25/08/24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D4EF-506A-5A43-B255-6C5FF03231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736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B610A-2436-504E-9514-5C5EA13C6DD0}" type="datetimeFigureOut">
              <a:rPr lang="it-IT" smtClean="0"/>
              <a:t>25/08/24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2D4EF-506A-5A43-B255-6C5FF03231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6330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933431F1-8BC4-170A-DF54-A419679536BD}"/>
              </a:ext>
            </a:extLst>
          </p:cNvPr>
          <p:cNvSpPr txBox="1"/>
          <p:nvPr/>
        </p:nvSpPr>
        <p:spPr>
          <a:xfrm>
            <a:off x="1077312" y="1560787"/>
            <a:ext cx="3426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A2122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Title Presentation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99F3836-DCD5-E719-74EB-496EA08D228A}"/>
              </a:ext>
            </a:extLst>
          </p:cNvPr>
          <p:cNvSpPr txBox="1"/>
          <p:nvPr/>
        </p:nvSpPr>
        <p:spPr>
          <a:xfrm>
            <a:off x="1077312" y="2690162"/>
            <a:ext cx="342637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3B5DA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NAME AND SURNAME</a:t>
            </a:r>
          </a:p>
          <a:p>
            <a:r>
              <a:rPr lang="it-IT" sz="800" dirty="0">
                <a:solidFill>
                  <a:srgbClr val="3B5DA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Department Name</a:t>
            </a:r>
          </a:p>
          <a:p>
            <a:r>
              <a:rPr lang="it-IT" sz="800" dirty="0">
                <a:solidFill>
                  <a:srgbClr val="3B5DA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Institution Name, Country</a:t>
            </a:r>
          </a:p>
          <a:p>
            <a:r>
              <a:rPr lang="it-IT" sz="800" dirty="0">
                <a:solidFill>
                  <a:srgbClr val="3B5DA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email</a:t>
            </a:r>
          </a:p>
        </p:txBody>
      </p:sp>
    </p:spTree>
    <p:extLst>
      <p:ext uri="{BB962C8B-B14F-4D97-AF65-F5344CB8AC3E}">
        <p14:creationId xmlns:p14="http://schemas.microsoft.com/office/powerpoint/2010/main" val="1279257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9157BB63-873F-C96D-57CD-3D46DA6A56B7}"/>
              </a:ext>
            </a:extLst>
          </p:cNvPr>
          <p:cNvSpPr txBox="1"/>
          <p:nvPr/>
        </p:nvSpPr>
        <p:spPr>
          <a:xfrm>
            <a:off x="425181" y="844863"/>
            <a:ext cx="82722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A2122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Title </a:t>
            </a:r>
            <a:r>
              <a:rPr lang="it-IT" sz="800" dirty="0">
                <a:solidFill>
                  <a:srgbClr val="A2122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(Verdana 16pt)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506D0EE-E6F5-D2FC-BD7F-9AC8E0D458FE}"/>
              </a:ext>
            </a:extLst>
          </p:cNvPr>
          <p:cNvSpPr txBox="1"/>
          <p:nvPr/>
        </p:nvSpPr>
        <p:spPr>
          <a:xfrm>
            <a:off x="531506" y="1371725"/>
            <a:ext cx="81659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</a:p>
          <a:p>
            <a:r>
              <a:rPr lang="it-IT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(Verdana 10/8pt)</a:t>
            </a:r>
          </a:p>
          <a:p>
            <a:endParaRPr lang="it-IT" sz="800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22238">
              <a:buClr>
                <a:srgbClr val="F9B233"/>
              </a:buClr>
              <a:buSzPct val="150000"/>
              <a:buFont typeface="Wingdings" pitchFamily="2" charset="2"/>
              <a:buChar char="§"/>
            </a:pPr>
            <a:r>
              <a:rPr lang="it-IT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Bullets</a:t>
            </a:r>
          </a:p>
          <a:p>
            <a:pPr marL="171450" indent="-122238">
              <a:buClr>
                <a:srgbClr val="F9B233"/>
              </a:buClr>
              <a:buSzPct val="150000"/>
              <a:buFont typeface="Wingdings" pitchFamily="2" charset="2"/>
              <a:buChar char="§"/>
            </a:pPr>
            <a:r>
              <a:rPr lang="it-IT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Bullets</a:t>
            </a:r>
          </a:p>
          <a:p>
            <a:pPr marL="171450" indent="-122238">
              <a:buClr>
                <a:srgbClr val="F9B233"/>
              </a:buClr>
              <a:buSzPct val="150000"/>
              <a:buFont typeface="Wingdings" pitchFamily="2" charset="2"/>
              <a:buChar char="§"/>
            </a:pPr>
            <a:r>
              <a:rPr lang="it-IT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Bullets</a:t>
            </a:r>
          </a:p>
          <a:p>
            <a:pPr marL="171450" indent="-122238">
              <a:buClr>
                <a:srgbClr val="0B8CC7"/>
              </a:buClr>
              <a:buSzPct val="150000"/>
              <a:buFont typeface="Wingdings" pitchFamily="2" charset="2"/>
              <a:buChar char="§"/>
            </a:pPr>
            <a:endParaRPr lang="it-IT" sz="800" dirty="0">
              <a:solidFill>
                <a:srgbClr val="0E2E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22238">
              <a:buClr>
                <a:srgbClr val="0B8CC7"/>
              </a:buClr>
              <a:buSzPct val="150000"/>
              <a:buFont typeface="Wingdings" pitchFamily="2" charset="2"/>
              <a:buChar char="§"/>
            </a:pPr>
            <a:endParaRPr lang="it-IT" sz="800" dirty="0">
              <a:solidFill>
                <a:srgbClr val="0E2E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22238">
              <a:buClr>
                <a:srgbClr val="0B8CC7"/>
              </a:buClr>
              <a:buSzPct val="150000"/>
              <a:buFont typeface="Wingdings" pitchFamily="2" charset="2"/>
              <a:buChar char="§"/>
            </a:pPr>
            <a:endParaRPr lang="it-IT" sz="800" dirty="0">
              <a:solidFill>
                <a:srgbClr val="0E2E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9212">
              <a:buClr>
                <a:srgbClr val="0B8CC7"/>
              </a:buClr>
              <a:buSzPct val="150000"/>
            </a:pPr>
            <a:r>
              <a:rPr lang="it-IT" sz="1000" dirty="0">
                <a:solidFill>
                  <a:srgbClr val="0E2E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Colors</a:t>
            </a:r>
          </a:p>
          <a:p>
            <a:pPr marL="49212">
              <a:buClr>
                <a:srgbClr val="0B8CC7"/>
              </a:buClr>
              <a:buSzPct val="150000"/>
            </a:pPr>
            <a:endParaRPr lang="it-IT" sz="1000" dirty="0">
              <a:solidFill>
                <a:srgbClr val="0E2E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22238">
              <a:buClr>
                <a:srgbClr val="F9B233"/>
              </a:buClr>
              <a:buSzPct val="150000"/>
              <a:buFont typeface="Wingdings" pitchFamily="2" charset="2"/>
              <a:buChar char="§"/>
            </a:pPr>
            <a:r>
              <a:rPr lang="it-IT" sz="800" b="1" dirty="0">
                <a:solidFill>
                  <a:srgbClr val="A2122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RED</a:t>
            </a:r>
            <a:r>
              <a:rPr lang="it-IT" sz="800" dirty="0">
                <a:solidFill>
                  <a:srgbClr val="A2122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(HEX a2122a)</a:t>
            </a:r>
          </a:p>
          <a:p>
            <a:pPr marL="171450" indent="-122238">
              <a:buClr>
                <a:srgbClr val="F9B233"/>
              </a:buClr>
              <a:buSzPct val="150000"/>
              <a:buFont typeface="Wingdings" pitchFamily="2" charset="2"/>
              <a:buChar char="§"/>
            </a:pPr>
            <a:r>
              <a:rPr lang="it-IT" sz="800" b="1" dirty="0">
                <a:solidFill>
                  <a:srgbClr val="3B5DA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BLUE</a:t>
            </a:r>
            <a:r>
              <a:rPr lang="it-IT" sz="800" dirty="0">
                <a:solidFill>
                  <a:srgbClr val="3B5DA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(HEX 3b5da1)</a:t>
            </a:r>
          </a:p>
          <a:p>
            <a:pPr marL="171450" indent="-122238">
              <a:buClr>
                <a:srgbClr val="F9B233"/>
              </a:buClr>
              <a:buSzPct val="150000"/>
              <a:buFont typeface="Wingdings" pitchFamily="2" charset="2"/>
              <a:buChar char="§"/>
            </a:pPr>
            <a:r>
              <a:rPr lang="it-IT" sz="800" b="1" dirty="0">
                <a:solidFill>
                  <a:srgbClr val="F9B2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YELLOW</a:t>
            </a:r>
            <a:r>
              <a:rPr lang="it-IT" sz="800" dirty="0">
                <a:solidFill>
                  <a:srgbClr val="F9B2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(HEX f9b233)</a:t>
            </a:r>
          </a:p>
          <a:p>
            <a:pPr marL="171450" indent="-122238">
              <a:buClr>
                <a:srgbClr val="F9B233"/>
              </a:buClr>
              <a:buSzPct val="150000"/>
              <a:buFont typeface="Wingdings" pitchFamily="2" charset="2"/>
              <a:buChar char="§"/>
            </a:pPr>
            <a:r>
              <a:rPr lang="it-IT" sz="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BLACK</a:t>
            </a:r>
            <a:r>
              <a:rPr lang="it-IT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(HEX 262626)</a:t>
            </a:r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D695ADA3-6B24-7FEC-BD22-8102336BBA2D}"/>
              </a:ext>
            </a:extLst>
          </p:cNvPr>
          <p:cNvCxnSpPr>
            <a:cxnSpLocks/>
          </p:cNvCxnSpPr>
          <p:nvPr/>
        </p:nvCxnSpPr>
        <p:spPr>
          <a:xfrm>
            <a:off x="425181" y="1155065"/>
            <a:ext cx="8272252" cy="0"/>
          </a:xfrm>
          <a:prstGeom prst="line">
            <a:avLst/>
          </a:prstGeom>
          <a:ln w="12700">
            <a:solidFill>
              <a:srgbClr val="A21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291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68363D-C1D0-9F75-C2BA-BBF0C4F80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AAC777-184B-2F37-FA2A-54F685EE6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70615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1165</TotalTime>
  <Words>46</Words>
  <Application>Microsoft Macintosh PowerPoint</Application>
  <PresentationFormat>Presentazione su schermo (16:9)</PresentationFormat>
  <Paragraphs>21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Verdana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Microsoft Office User</cp:lastModifiedBy>
  <cp:revision>8</cp:revision>
  <dcterms:created xsi:type="dcterms:W3CDTF">2023-07-04T08:45:14Z</dcterms:created>
  <dcterms:modified xsi:type="dcterms:W3CDTF">2024-08-25T17:14:21Z</dcterms:modified>
</cp:coreProperties>
</file>